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1" r:id="rId3"/>
    <p:sldId id="287" r:id="rId4"/>
    <p:sldId id="283" r:id="rId5"/>
    <p:sldId id="285" r:id="rId6"/>
    <p:sldId id="286" r:id="rId7"/>
    <p:sldId id="288" r:id="rId8"/>
    <p:sldId id="289" r:id="rId9"/>
    <p:sldId id="284" r:id="rId10"/>
    <p:sldId id="290" r:id="rId11"/>
    <p:sldId id="291" r:id="rId12"/>
    <p:sldId id="292" r:id="rId13"/>
    <p:sldId id="293" r:id="rId14"/>
    <p:sldId id="294" r:id="rId15"/>
    <p:sldId id="29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C375"/>
    <a:srgbClr val="62E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3" autoAdjust="0"/>
  </p:normalViewPr>
  <p:slideViewPr>
    <p:cSldViewPr>
      <p:cViewPr varScale="1">
        <p:scale>
          <a:sx n="59" d="100"/>
          <a:sy n="59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F9A7-38FA-4444-911A-F209A67A7F2E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CB3CC-E63C-44E8-8CC3-001EB79A1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8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экологического уголка в старшей группе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: Одним из важнейших условий решения задач экологического образования является организация развивающей предметной среды. Предметная среда окружает ребенка и оказывает на него определенное влияние уже с первых минут его жизни. Важно, чтобы она стала развивающей, то есть обеспечивала развитие активной самостоятельной детской деятельности. В детском саду экологически развивающая среда может быть организована как традиционный Уголок природы.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нашего экологического уголка: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организовать в группе предметно-развивающую среду по экологическому воспитанию дошкольников.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экологического уголка: Воспитывать у детей внимательное, разумное отношение к природе; Формировать у детей элементарную систему знаний о живой и неживой природе;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Создавать условия для самостоятельной деятельности по сохранению и улучшению среды;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Воспитывать навыки безопасного экологического поведения в природе.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1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осенне-зимний период у детей угасает интерес к развитию растений, так как нет наглядности, а у детей наглядно-образное мышление. Для решения этой проблемы был создан “огород на окне”, который позволяет вести наблюдения за ростом и развитием растений, проводить экспериментальную работу по выявлению факторов, влияющих на рост и развитие растений и получение устойчивых трудовых умений и навыков по уходу за культурами огорода.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Цель создания</a:t>
            </a:r>
            <a:r>
              <a:rPr lang="ru-RU" b="0" i="0" baseline="0" dirty="0">
                <a:solidFill>
                  <a:srgbClr val="666666"/>
                </a:solidFill>
                <a:effectLst/>
                <a:latin typeface="Arial"/>
              </a:rPr>
              <a:t> огорода на подоконнике</a:t>
            </a:r>
            <a:endParaRPr lang="ru-RU" b="1" i="0" dirty="0">
              <a:solidFill>
                <a:srgbClr val="6495ED"/>
              </a:solidFill>
              <a:effectLst/>
              <a:latin typeface="Arial"/>
            </a:endParaRP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Обучающие: Расширять представление о том, как выращиваются огородные растения. Продолжить знакомить детей с особенностями выращивания культурных растений ( лук, петрушка, укроп,</a:t>
            </a:r>
            <a:r>
              <a:rPr lang="ru-RU" b="0" i="0" baseline="0" dirty="0">
                <a:solidFill>
                  <a:srgbClr val="666666"/>
                </a:solidFill>
                <a:effectLst/>
                <a:latin typeface="Arial"/>
              </a:rPr>
              <a:t> томаты, огурцы</a:t>
            </a:r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); 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Обобщать представление детей о необходимости света, тепла, влаги почвы для роста растений. Продолжать формировать умение детей ухаживать за растениями в комнатных условиях. Познакомить детей с лекарственными свойствами огородной зелени: петрушки, укропа, зелёного лука. 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Развивающие: Развивать чувство ответственности за благополучное состояние растений (полив, взрыхление, прополка сорняков) Продолжать развивать наблюдательность – умение замечать изменения в росте растений, связывать их с условиями, в которых они находятся. Развивать трудовые навыки, умение организовывать своё рабочее место в различных видах деятельности. 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Воспитывающие: Воспитывать бережное и доброе отношение к природе. Воспитывать чувство самосохранения, умение заботиться о своём здоровье. Воспитывать уважение к труду, бережное отношение к его результатам. Формировать чувство ответственности при уходе за огородными растениями: вовремя полить, рыхлить почву, предохранять от прямых солнечных лучей.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Дети самостоятельно ведут наблюдения за ростом растений которые они сами и посадили. Дима наблюдает за ростом укропа.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1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Варя посадила томаты и с удовольствием теперь ведёт наблюдение за ростом семя всё зарисовывает.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9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Даша сама приготовила лук к посадке и посадила.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9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Теперь</a:t>
            </a:r>
            <a:r>
              <a:rPr lang="ru-RU" b="0" i="0" baseline="0" dirty="0">
                <a:solidFill>
                  <a:srgbClr val="666666"/>
                </a:solidFill>
                <a:effectLst/>
                <a:latin typeface="Arial"/>
              </a:rPr>
              <a:t> Даша с удовольствием ведёт свои  наблюдения и зарисовывает.</a:t>
            </a:r>
            <a:endParaRPr lang="ru-RU" b="0" i="0" dirty="0">
              <a:solidFill>
                <a:srgbClr val="666666"/>
              </a:solidFill>
              <a:effectLst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9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Arial"/>
              </a:rPr>
              <a:t>Можно подвести итог</a:t>
            </a:r>
            <a:r>
              <a:rPr lang="ru-RU" b="0" i="0" baseline="0" dirty="0">
                <a:solidFill>
                  <a:srgbClr val="666666"/>
                </a:solidFill>
                <a:effectLst/>
                <a:latin typeface="Arial"/>
              </a:rPr>
              <a:t> создания экологического уголка.</a:t>
            </a:r>
            <a:endParaRPr lang="ru-RU" b="0" i="0" dirty="0">
              <a:solidFill>
                <a:srgbClr val="666666"/>
              </a:solidFill>
              <a:effectLst/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19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5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Уголок расположен в удобном и доступном месте для детей, возле окна. Комнатные растения, календарь природы, природный материал, поделки из природного материала, художественная литература, дидактические игры, небольшие коллекции и оборудование для ухода за растениями - это элементы нашего уголка.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Комнатные растения подобраны и размещены в соответствии с учетом разрешения САН ПИН по содержанию комнатных растений в групповой комнате.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нашем уголке разнообразные комнатные растения: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сансевьера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(щучий хвост),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хлорофитум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хлорофитум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хохлатый, герань зональная,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зигокактус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(декабрист),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узумбарская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фиалка, алоэ и др.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уголке мы разместили разнообразные по внешнему виду растения. Они отличаются друг от друга формой, величиной, окраской. Комнатные растения размещены в уголке так, чтобы они были доступны детям для наблюдений и ухода за ними. По уходу за растениями организованно дежурство в природном уголке. Дети с большим удовольствием ухаживают за ними: поливают, опрыскивают, протирают листья, рыхлят землю в горшочках.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8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 Сказочный персонаж нашего уголка крот, а уголок мы назвали</a:t>
            </a:r>
            <a:r>
              <a:rPr lang="ru-RU" sz="1200" baseline="0" dirty="0">
                <a:effectLst/>
                <a:latin typeface="+mn-lt"/>
                <a:ea typeface="Calibri"/>
                <a:cs typeface="Times New Roman"/>
              </a:rPr>
              <a:t> мир вокруг нас.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8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Огромную роль в природном уголке играет работа с календарем природы. У нас он пока ещё в процессе. В ячейки стенда вставляются листы наблюдения на каждый день. Птицы с названием месяца (сейчас время года зима, и у нас три птицы как-бы три зимних месяца), на крылья птиц наклеиваются цветные полоски, соответствующие цвету дней недели на листах наблюдений (это даёт ещё один плюс, дети запоминают дни недели), условные обозначения находятся рядом с календарём в доступном для детей месте. Дежурные сами заполняют календарь, дети ведут календарь природы каждый день. 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 Есть в нашем уголке и природный материал. Он располагается в нише тумбы. Природный материал разнообразен: желуди, шишки, различные семена, сухоцвет. Свои знания и умения, полученные на занятиях, дети применяют в работе с природным материалом при изготовлении поделок. В процессе изготовления поделок дети рассматривают, изучают материал. В результате чего развивают воображение, мышление. До конца учебного года мы планируем пополнить природный материал нашего уголка привлекая родителей. В уголке мы также выставляем оригинальные поделки родителей и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  В уголке природы есть и детская, художественная литература. На полке уголка располагаются самые разные книги о природе.     Художественная литература подобрана с учетом возраста детей, выставляется не вся сразу, а периодично меняется. Представлены вниманию детей и наборы картинок: «Времена года», «Животные» (разных стран), «Растения», «Птицы», «Животные Алтайского края».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 В уголке имеются дидактические игры природного содержания: « Кто где живет?», «Что из чего сделано?», «</a:t>
            </a:r>
            <a:r>
              <a:rPr lang="ru-RU" sz="1200" dirty="0" err="1">
                <a:effectLst/>
                <a:latin typeface="+mn-lt"/>
                <a:ea typeface="Calibri"/>
                <a:cs typeface="Times New Roman"/>
              </a:rPr>
              <a:t>Пазлы</a:t>
            </a:r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», «Кто во что одет?» и др. Игра – любимое занятие детей.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 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Оборудование для ухода за комнатными растениями располагается в доступном для детей месте. Подобран необходимый инструментарий: палочки для рыхления, опрыскиватели, совочки, лейки, тряпочки. Все это позволяет сформировать у детей практические навыки по уходу за растениями. Рядом находится памятка «Поливаем огород» как нужно ухаживать за растениями.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подоконнике рядом с экологическим уголком (как-бы продолжение) разместился огород из деревни </a:t>
            </a:r>
            <a:r>
              <a:rPr lang="ru-RU" dirty="0" err="1"/>
              <a:t>смешариков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B3CC-E63C-44E8-8CC3-001EB79A10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1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5B2C-0AD2-41BF-BFB3-7D469C956C68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3331-ECD3-47EF-87BB-F999F6719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27704_prostor_reka_roshha_beryozy_vektor_1600x1200_www.Gde-Fon.c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5742" y="-1"/>
            <a:ext cx="10107117" cy="75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4379" y="332656"/>
            <a:ext cx="6869188" cy="2308324"/>
          </a:xfrm>
          <a:prstGeom prst="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27C375"/>
                </a:solidFill>
                <a:latin typeface="Monotype Corsiva" pitchFamily="66" charset="0"/>
              </a:rPr>
              <a:t>Презентация экологического</a:t>
            </a:r>
          </a:p>
          <a:p>
            <a:r>
              <a:rPr lang="ru-RU" sz="4800" b="1" dirty="0">
                <a:solidFill>
                  <a:srgbClr val="27C375"/>
                </a:solidFill>
                <a:latin typeface="Monotype Corsiva" pitchFamily="66" charset="0"/>
              </a:rPr>
              <a:t> уголка в старшей группе</a:t>
            </a:r>
          </a:p>
          <a:p>
            <a:r>
              <a:rPr lang="ru-RU" sz="4800" b="1" dirty="0">
                <a:solidFill>
                  <a:srgbClr val="27C375"/>
                </a:solidFill>
                <a:latin typeface="Monotype Corsiva" pitchFamily="66" charset="0"/>
              </a:rPr>
              <a:t> «</a:t>
            </a:r>
            <a:r>
              <a:rPr lang="ru-RU" sz="4800" b="1" dirty="0" err="1">
                <a:solidFill>
                  <a:srgbClr val="27C375"/>
                </a:solidFill>
                <a:latin typeface="Monotype Corsiva" pitchFamily="66" charset="0"/>
              </a:rPr>
              <a:t>Любознайки</a:t>
            </a:r>
            <a:r>
              <a:rPr lang="ru-RU" sz="4800" b="1" dirty="0">
                <a:solidFill>
                  <a:srgbClr val="27C375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5701898"/>
            <a:ext cx="241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Воспитатели: </a:t>
            </a:r>
            <a:r>
              <a:rPr lang="ru-RU" sz="2400" b="1" dirty="0" err="1">
                <a:solidFill>
                  <a:srgbClr val="7030A0"/>
                </a:solidFill>
              </a:rPr>
              <a:t>Солькина</a:t>
            </a:r>
            <a:r>
              <a:rPr lang="ru-RU" sz="2400" b="1" dirty="0">
                <a:solidFill>
                  <a:srgbClr val="7030A0"/>
                </a:solidFill>
              </a:rPr>
              <a:t> Ю.Г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Гончарова И.В</a:t>
            </a:r>
          </a:p>
        </p:txBody>
      </p:sp>
    </p:spTree>
    <p:extLst>
      <p:ext uri="{BB962C8B-B14F-4D97-AF65-F5344CB8AC3E}">
        <p14:creationId xmlns:p14="http://schemas.microsoft.com/office/powerpoint/2010/main" val="54578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54746-Bezymyann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782" y="-24147"/>
            <a:ext cx="9237782" cy="68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фото для экологического уголка\DSC01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135733"/>
            <a:ext cx="5013862" cy="28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фото для экологического уголка\DSC018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73276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1\Desktop\фото для экологического уголка\DSC018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94796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12700"/>
            <a:ext cx="9236076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46085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41927"/>
            <a:ext cx="4759276" cy="268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928" y="1628800"/>
            <a:ext cx="2290103" cy="22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5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54746-Bezymyann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782" y="-24147"/>
            <a:ext cx="9237782" cy="68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\Desktop\фото для экологического уголка\DSC018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929" y="1874574"/>
            <a:ext cx="5945383" cy="33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-243407"/>
            <a:ext cx="1944216" cy="21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8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54746-Bezymyann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18"/>
            <a:ext cx="9237782" cy="68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-243407"/>
            <a:ext cx="1944216" cy="21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1\Desktop\фото для экологического уголка\DSC018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4887" y="2163533"/>
            <a:ext cx="46098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фото для экологического уголка\DSC018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20449" y="3044246"/>
            <a:ext cx="4648315" cy="26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фото для экологического уголка\DSC018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87609" y="2790421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9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54746-Bezymyann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18"/>
            <a:ext cx="9237782" cy="68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243407"/>
            <a:ext cx="1584176" cy="171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1\Desktop\фото для экологического уголка\DSC018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47" y="1848141"/>
            <a:ext cx="5372213" cy="30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\Desktop\фото для экологического уголка\DSC018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51718" y="2517235"/>
            <a:ext cx="5016500" cy="32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8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54746-Bezymyanny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18"/>
            <a:ext cx="9237782" cy="68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6912768" cy="344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1.</a:t>
            </a:r>
            <a:r>
              <a:rPr lang="ru-RU" sz="2400" dirty="0">
                <a:solidFill>
                  <a:srgbClr val="0070C0"/>
                </a:solidFill>
                <a:latin typeface="Impact" pitchFamily="34" charset="0"/>
                <a:ea typeface="Calibri"/>
                <a:cs typeface="Times New Roman"/>
              </a:rPr>
              <a:t> </a:t>
            </a: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Расширение кругозора детей о растениях комнатных, полевых, садовых.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2.</a:t>
            </a:r>
            <a:r>
              <a:rPr lang="en-US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  </a:t>
            </a: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 Обогащение и активизация словарного запаса детей.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3. Совместная деятельность детей, педагогов, родителей. 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4.</a:t>
            </a:r>
            <a:r>
              <a:rPr lang="en-US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    </a:t>
            </a:r>
            <a:r>
              <a:rPr lang="ru-RU" sz="24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  <a:ea typeface="Calibri"/>
                <a:cs typeface="Times New Roman"/>
              </a:rPr>
              <a:t>Пополнение предметно-пространственной развивающей среды группы.</a:t>
            </a:r>
          </a:p>
        </p:txBody>
      </p:sp>
    </p:spTree>
    <p:extLst>
      <p:ext uri="{BB962C8B-B14F-4D97-AF65-F5344CB8AC3E}">
        <p14:creationId xmlns:p14="http://schemas.microsoft.com/office/powerpoint/2010/main" val="85141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02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1772816"/>
            <a:ext cx="4824536" cy="295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ru-RU" sz="600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</a:rPr>
              <a:t>Спасибо</a:t>
            </a:r>
          </a:p>
          <a:p>
            <a:pPr lvl="0"/>
            <a:r>
              <a:rPr lang="ru-RU" sz="600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</a:rPr>
              <a:t> за внимание!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675" y="5013175"/>
            <a:ext cx="15843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0142"/>
            <a:ext cx="243205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2108"/>
            <a:ext cx="3073003" cy="23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03575"/>
            <a:ext cx="27130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925" y="554744"/>
            <a:ext cx="2967763" cy="30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0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425449403_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054" y="0"/>
            <a:ext cx="9322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99578119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10036" cy="23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 для экологического уголка\DSC018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819" y="1163652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фото для экологического уголка\DSC018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49031" y="1724699"/>
            <a:ext cx="6473419" cy="36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31428754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814" y="4018220"/>
            <a:ext cx="1688321" cy="17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6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425449403_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2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3142875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814" y="4018220"/>
            <a:ext cx="1688321" cy="17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135" y="2198743"/>
            <a:ext cx="36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Мир вокруг нас</a:t>
            </a:r>
          </a:p>
        </p:txBody>
      </p:sp>
      <p:pic>
        <p:nvPicPr>
          <p:cNvPr id="7172" name="Picture 4" descr="C:\Users\1\Desktop\фото для экологического уголка\DSC018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006867" y="1595224"/>
            <a:ext cx="6521926" cy="36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00005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618" y="4226436"/>
            <a:ext cx="3509633" cy="26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1\Desktop\фото для экологического уголка\DSC018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6732240" cy="37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3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-27977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фото для экологического уголка\DSC018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18462" y="553265"/>
            <a:ext cx="4625808" cy="47790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23" name="Picture 3" descr="C:\Users\1\Desktop\_vizov_58e76ec949b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286251" cy="2466132"/>
          </a:xfrm>
          <a:prstGeom prst="rect">
            <a:avLst/>
          </a:prstGeom>
          <a:ln>
            <a:solidFill>
              <a:srgbClr val="27C375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124" name="Picture 4" descr="C:\Users\1\Desktop\381864_1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49" y="3187328"/>
            <a:ext cx="3260108" cy="2282075"/>
          </a:xfrm>
          <a:prstGeom prst="rect">
            <a:avLst/>
          </a:prstGeom>
          <a:noFill/>
          <a:ln>
            <a:solidFill>
              <a:srgbClr val="27C37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0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фото для экологического уголка\DSC018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14503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для экологического уголка\DSC018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" y="2820987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1901814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4" y="3675662"/>
            <a:ext cx="2428626" cy="31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0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11331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1\Desktop\1901814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4" y="3675662"/>
            <a:ext cx="2428626" cy="31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фото для экологического уголка\DSC018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07219"/>
            <a:ext cx="5624842" cy="3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фото для экологического уголка\DSC018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819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0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11331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1\Desktop\1901814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74" y="3675662"/>
            <a:ext cx="2428626" cy="31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1\Desktop\фото для экологического уголка\DSC018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529" y="11331"/>
            <a:ext cx="5016500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фото для экологического уголка\DSC018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76" y="2940126"/>
            <a:ext cx="6764127" cy="38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8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1\Desktop\фото для экологического уголка\DSC018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092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632577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Огород </a:t>
            </a:r>
            <a:r>
              <a:rPr lang="ru-RU" sz="66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смешариков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61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1057</Words>
  <Application>Microsoft Office PowerPoint</Application>
  <PresentationFormat>Экран (4:3)</PresentationFormat>
  <Paragraphs>59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IP-22</cp:lastModifiedBy>
  <cp:revision>67</cp:revision>
  <dcterms:created xsi:type="dcterms:W3CDTF">2014-02-28T12:57:11Z</dcterms:created>
  <dcterms:modified xsi:type="dcterms:W3CDTF">2019-09-26T05:08:27Z</dcterms:modified>
</cp:coreProperties>
</file>